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1pPr>
    <a:lvl2pPr marL="1753521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2pPr>
    <a:lvl3pPr marL="3507038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3pPr>
    <a:lvl4pPr marL="5260559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4pPr>
    <a:lvl5pPr marL="7014076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5pPr>
    <a:lvl6pPr marL="8767597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6pPr>
    <a:lvl7pPr marL="10521118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7pPr>
    <a:lvl8pPr marL="12274635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8pPr>
    <a:lvl9pPr marL="14028156" algn="l" defTabSz="3507038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70" autoAdjust="0"/>
  </p:normalViewPr>
  <p:slideViewPr>
    <p:cSldViewPr snapToGrid="0">
      <p:cViewPr>
        <p:scale>
          <a:sx n="33" d="100"/>
          <a:sy n="33" d="100"/>
        </p:scale>
        <p:origin x="34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95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 userDrawn="1"/>
        </p:nvPicPr>
        <p:blipFill rotWithShape="1">
          <a:blip r:embed="rId3"/>
          <a:srcRect l="823" r="776"/>
          <a:stretch/>
        </p:blipFill>
        <p:spPr>
          <a:xfrm>
            <a:off x="-1" y="-183788"/>
            <a:ext cx="30289501" cy="43171338"/>
          </a:xfrm>
          <a:prstGeom prst="rect">
            <a:avLst/>
          </a:prstGeom>
        </p:spPr>
      </p:pic>
      <p:sp>
        <p:nvSpPr>
          <p:cNvPr id="18" name="CuadroTexto 17"/>
          <p:cNvSpPr txBox="1"/>
          <p:nvPr userDrawn="1"/>
        </p:nvSpPr>
        <p:spPr>
          <a:xfrm>
            <a:off x="22555200" y="247102"/>
            <a:ext cx="72564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XII </a:t>
            </a:r>
            <a:r>
              <a:rPr lang="en-US" sz="3200" b="1" dirty="0" err="1" smtClean="0"/>
              <a:t>Congreso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Iberoamericano</a:t>
            </a:r>
            <a:r>
              <a:rPr lang="en-US" sz="3200" b="1" dirty="0" smtClean="0"/>
              <a:t> de </a:t>
            </a:r>
          </a:p>
          <a:p>
            <a:pPr algn="r"/>
            <a:r>
              <a:rPr lang="en-US" sz="3200" b="1" dirty="0" err="1" smtClean="0"/>
              <a:t>Tecnologías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Apoyo</a:t>
            </a:r>
            <a:r>
              <a:rPr lang="en-US" sz="3200" b="1" dirty="0" smtClean="0"/>
              <a:t> a la </a:t>
            </a:r>
            <a:r>
              <a:rPr lang="en-US" sz="3200" b="1" dirty="0" err="1" smtClean="0"/>
              <a:t>Discapacidad</a:t>
            </a:r>
            <a:r>
              <a:rPr lang="en-US" sz="3200" b="1" dirty="0" smtClean="0"/>
              <a:t> </a:t>
            </a:r>
          </a:p>
          <a:p>
            <a:pPr algn="r"/>
            <a:r>
              <a:rPr lang="en-US" sz="2200" b="1" dirty="0" smtClean="0"/>
              <a:t>November 20-24, São Carlos, São Paulo State – Brazil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6282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1669252" y="749684"/>
            <a:ext cx="7111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3392482" y="3372960"/>
            <a:ext cx="3705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lang="en-US" sz="4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3649458" y="2260914"/>
            <a:ext cx="2913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endParaRPr lang="en-US" sz="5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212440" y="5045650"/>
            <a:ext cx="28065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Lorem ipsum dolor sit </a:t>
            </a:r>
            <a:r>
              <a:rPr lang="en-US" sz="4000" dirty="0" err="1"/>
              <a:t>amet</a:t>
            </a:r>
            <a:r>
              <a:rPr lang="en-US" sz="4000" dirty="0"/>
              <a:t>. Ex </a:t>
            </a:r>
            <a:r>
              <a:rPr lang="en-US" sz="4000" dirty="0" err="1"/>
              <a:t>totam</a:t>
            </a:r>
            <a:r>
              <a:rPr lang="en-US" sz="4000" dirty="0"/>
              <a:t> </a:t>
            </a:r>
            <a:r>
              <a:rPr lang="en-US" sz="4000" dirty="0" err="1"/>
              <a:t>omnis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officia</a:t>
            </a:r>
            <a:r>
              <a:rPr lang="en-US" sz="4000" dirty="0"/>
              <a:t> </a:t>
            </a:r>
            <a:r>
              <a:rPr lang="en-US" sz="4000" dirty="0" err="1"/>
              <a:t>doloremque</a:t>
            </a:r>
            <a:r>
              <a:rPr lang="en-US" sz="4000" dirty="0"/>
              <a:t> et </a:t>
            </a:r>
            <a:r>
              <a:rPr lang="en-US" sz="4000" dirty="0" err="1"/>
              <a:t>expedita</a:t>
            </a:r>
            <a:r>
              <a:rPr lang="en-US" sz="4000" dirty="0"/>
              <a:t> </a:t>
            </a:r>
            <a:r>
              <a:rPr lang="en-US" sz="4000" dirty="0" err="1"/>
              <a:t>odit</a:t>
            </a:r>
            <a:r>
              <a:rPr lang="en-US" sz="4000" dirty="0"/>
              <a:t> </a:t>
            </a:r>
            <a:r>
              <a:rPr lang="en-US" sz="4000" dirty="0" err="1"/>
              <a:t>est</a:t>
            </a:r>
            <a:r>
              <a:rPr lang="en-US" sz="4000" dirty="0"/>
              <a:t> </a:t>
            </a:r>
            <a:r>
              <a:rPr lang="en-US" sz="4000" dirty="0" err="1"/>
              <a:t>consequatur</a:t>
            </a:r>
            <a:r>
              <a:rPr lang="en-US" sz="4000" dirty="0"/>
              <a:t> </a:t>
            </a:r>
            <a:r>
              <a:rPr lang="en-US" sz="4000" dirty="0" err="1"/>
              <a:t>sunt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enim</a:t>
            </a:r>
            <a:r>
              <a:rPr lang="en-US" sz="4000" dirty="0"/>
              <a:t> </a:t>
            </a:r>
            <a:r>
              <a:rPr lang="en-US" sz="4000" dirty="0" err="1"/>
              <a:t>praesentium</a:t>
            </a:r>
            <a:r>
              <a:rPr lang="en-US" sz="4000" dirty="0"/>
              <a:t> rem </a:t>
            </a:r>
            <a:r>
              <a:rPr lang="en-US" sz="4000" dirty="0" err="1"/>
              <a:t>quas</a:t>
            </a:r>
            <a:r>
              <a:rPr lang="en-US" sz="4000" dirty="0"/>
              <a:t> </a:t>
            </a:r>
            <a:r>
              <a:rPr lang="en-US" sz="4000" dirty="0" err="1"/>
              <a:t>adipisci</a:t>
            </a:r>
            <a:r>
              <a:rPr lang="en-US" sz="4000" dirty="0"/>
              <a:t> </a:t>
            </a:r>
            <a:r>
              <a:rPr lang="en-US" sz="4000" dirty="0" err="1"/>
              <a:t>nam</a:t>
            </a:r>
            <a:r>
              <a:rPr lang="en-US" sz="4000" dirty="0"/>
              <a:t> </a:t>
            </a:r>
            <a:r>
              <a:rPr lang="en-US" sz="4000" dirty="0" err="1"/>
              <a:t>repellendus</a:t>
            </a:r>
            <a:r>
              <a:rPr lang="en-US" sz="4000" dirty="0"/>
              <a:t> fugit. </a:t>
            </a:r>
            <a:r>
              <a:rPr lang="en-US" sz="4000" dirty="0" err="1"/>
              <a:t>Ea</a:t>
            </a:r>
            <a:r>
              <a:rPr lang="en-US" sz="4000" dirty="0"/>
              <a:t> </a:t>
            </a:r>
            <a:r>
              <a:rPr lang="en-US" sz="4000" dirty="0" err="1"/>
              <a:t>aliquid</a:t>
            </a:r>
            <a:r>
              <a:rPr lang="en-US" sz="4000" dirty="0"/>
              <a:t> </a:t>
            </a:r>
            <a:r>
              <a:rPr lang="en-US" sz="4000" dirty="0" err="1"/>
              <a:t>consequatur</a:t>
            </a:r>
            <a:r>
              <a:rPr lang="en-US" sz="4000" dirty="0"/>
              <a:t> et </a:t>
            </a:r>
            <a:r>
              <a:rPr lang="en-US" sz="4000" dirty="0" err="1"/>
              <a:t>accusantium</a:t>
            </a:r>
            <a:r>
              <a:rPr lang="en-US" sz="4000" dirty="0"/>
              <a:t> </a:t>
            </a:r>
            <a:r>
              <a:rPr lang="en-US" sz="4000" dirty="0" err="1"/>
              <a:t>reprehenderit</a:t>
            </a:r>
            <a:r>
              <a:rPr lang="en-US" sz="4000" dirty="0"/>
              <a:t> qui </a:t>
            </a:r>
            <a:r>
              <a:rPr lang="en-US" sz="4000" dirty="0" err="1"/>
              <a:t>magnam</a:t>
            </a:r>
            <a:r>
              <a:rPr lang="en-US" sz="4000" dirty="0"/>
              <a:t> </a:t>
            </a:r>
            <a:r>
              <a:rPr lang="en-US" sz="4000" dirty="0" err="1"/>
              <a:t>accusantium</a:t>
            </a:r>
            <a:r>
              <a:rPr lang="en-US" sz="4000" dirty="0"/>
              <a:t> qui culpa </a:t>
            </a:r>
            <a:r>
              <a:rPr lang="en-US" sz="4000" dirty="0" err="1"/>
              <a:t>debitis</a:t>
            </a:r>
            <a:r>
              <a:rPr lang="en-US" sz="4000" dirty="0"/>
              <a:t> ex quod </a:t>
            </a:r>
            <a:r>
              <a:rPr lang="en-US" sz="4000" dirty="0" err="1"/>
              <a:t>esse</a:t>
            </a:r>
            <a:r>
              <a:rPr lang="en-US" sz="4000" dirty="0"/>
              <a:t>. Et dicta animi qui </a:t>
            </a:r>
            <a:r>
              <a:rPr lang="en-US" sz="4000" dirty="0" err="1"/>
              <a:t>ducimus</a:t>
            </a:r>
            <a:r>
              <a:rPr lang="en-US" sz="4000" dirty="0"/>
              <a:t> </a:t>
            </a:r>
            <a:r>
              <a:rPr lang="en-US" sz="4000" dirty="0" err="1"/>
              <a:t>voluptas</a:t>
            </a:r>
            <a:r>
              <a:rPr lang="en-US" sz="4000" dirty="0"/>
              <a:t> sit </a:t>
            </a:r>
            <a:r>
              <a:rPr lang="en-US" sz="4000" dirty="0" err="1"/>
              <a:t>placeat</a:t>
            </a:r>
            <a:r>
              <a:rPr lang="en-US" sz="4000" dirty="0"/>
              <a:t> </a:t>
            </a:r>
            <a:r>
              <a:rPr lang="en-US" sz="4000" dirty="0" err="1"/>
              <a:t>ducimus</a:t>
            </a:r>
            <a:r>
              <a:rPr lang="en-US" sz="4000" dirty="0"/>
              <a:t>? Non </a:t>
            </a:r>
            <a:r>
              <a:rPr lang="en-US" sz="4000" dirty="0" err="1"/>
              <a:t>dolorem</a:t>
            </a:r>
            <a:r>
              <a:rPr lang="en-US" sz="4000" dirty="0"/>
              <a:t> </a:t>
            </a:r>
            <a:r>
              <a:rPr lang="en-US" sz="4000" dirty="0" err="1"/>
              <a:t>expedita</a:t>
            </a:r>
            <a:r>
              <a:rPr lang="en-US" sz="4000" dirty="0"/>
              <a:t> in </a:t>
            </a:r>
            <a:r>
              <a:rPr lang="en-US" sz="4000" dirty="0" err="1"/>
              <a:t>eligendi</a:t>
            </a:r>
            <a:r>
              <a:rPr lang="en-US" sz="4000" dirty="0"/>
              <a:t> </a:t>
            </a:r>
            <a:r>
              <a:rPr lang="en-US" sz="4000" dirty="0" err="1"/>
              <a:t>iusto</a:t>
            </a:r>
            <a:r>
              <a:rPr lang="en-US" sz="4000" dirty="0"/>
              <a:t> </a:t>
            </a:r>
            <a:r>
              <a:rPr lang="en-US" sz="4000" dirty="0" err="1"/>
              <a:t>eum</a:t>
            </a:r>
            <a:r>
              <a:rPr lang="en-US" sz="4000" dirty="0"/>
              <a:t> nisi </a:t>
            </a:r>
            <a:r>
              <a:rPr lang="en-US" sz="4000" dirty="0" err="1"/>
              <a:t>aperiam</a:t>
            </a:r>
            <a:r>
              <a:rPr lang="en-US" sz="4000" dirty="0"/>
              <a:t> </a:t>
            </a:r>
            <a:r>
              <a:rPr lang="en-US" sz="4000" dirty="0" err="1"/>
              <a:t>aut</a:t>
            </a:r>
            <a:r>
              <a:rPr lang="en-US" sz="4000" dirty="0"/>
              <a:t> </a:t>
            </a:r>
            <a:r>
              <a:rPr lang="en-US" sz="4000" dirty="0" err="1"/>
              <a:t>impedit</a:t>
            </a:r>
            <a:r>
              <a:rPr lang="en-US" sz="4000" dirty="0"/>
              <a:t> </a:t>
            </a:r>
            <a:r>
              <a:rPr lang="en-US" sz="4000" dirty="0" err="1"/>
              <a:t>deleniti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consequuntur</a:t>
            </a:r>
            <a:r>
              <a:rPr lang="en-US" sz="4000" dirty="0"/>
              <a:t> </a:t>
            </a:r>
            <a:r>
              <a:rPr lang="en-US" sz="4000" dirty="0" err="1"/>
              <a:t>dolores</a:t>
            </a:r>
            <a:r>
              <a:rPr lang="en-US" sz="4000" dirty="0"/>
              <a:t> et </a:t>
            </a:r>
            <a:r>
              <a:rPr lang="en-US" sz="4000" dirty="0" err="1"/>
              <a:t>facere</a:t>
            </a:r>
            <a:r>
              <a:rPr lang="en-US" sz="4000" dirty="0"/>
              <a:t> </a:t>
            </a:r>
            <a:r>
              <a:rPr lang="en-US" sz="4000" dirty="0" err="1"/>
              <a:t>omnis</a:t>
            </a:r>
            <a:r>
              <a:rPr lang="en-US" sz="4000" dirty="0"/>
              <a:t>. Ad </a:t>
            </a:r>
            <a:r>
              <a:rPr lang="en-US" sz="4000" dirty="0" err="1"/>
              <a:t>similique</a:t>
            </a:r>
            <a:r>
              <a:rPr lang="en-US" sz="4000" dirty="0"/>
              <a:t> </a:t>
            </a:r>
            <a:r>
              <a:rPr lang="en-US" sz="4000" dirty="0" err="1"/>
              <a:t>sunt</a:t>
            </a:r>
            <a:r>
              <a:rPr lang="en-US" sz="4000" dirty="0"/>
              <a:t> </a:t>
            </a:r>
            <a:r>
              <a:rPr lang="en-US" sz="4000" dirty="0" err="1"/>
              <a:t>sed</a:t>
            </a:r>
            <a:r>
              <a:rPr lang="en-US" sz="4000" dirty="0"/>
              <a:t> </a:t>
            </a:r>
            <a:r>
              <a:rPr lang="en-US" sz="4000" dirty="0" err="1"/>
              <a:t>doloribus</a:t>
            </a:r>
            <a:r>
              <a:rPr lang="en-US" sz="4000" dirty="0"/>
              <a:t> </a:t>
            </a:r>
            <a:r>
              <a:rPr lang="en-US" sz="4000" dirty="0" err="1"/>
              <a:t>numquam</a:t>
            </a:r>
            <a:r>
              <a:rPr lang="en-US" sz="4000" dirty="0"/>
              <a:t> qui </a:t>
            </a:r>
            <a:r>
              <a:rPr lang="en-US" sz="4000" dirty="0" err="1"/>
              <a:t>nesciunt</a:t>
            </a:r>
            <a:r>
              <a:rPr lang="en-US" sz="4000" dirty="0"/>
              <a:t> </a:t>
            </a:r>
            <a:r>
              <a:rPr lang="en-US" sz="4000" dirty="0" err="1"/>
              <a:t>obcaecati</a:t>
            </a:r>
            <a:r>
              <a:rPr lang="en-US" sz="4000" dirty="0"/>
              <a:t>. Sit </a:t>
            </a:r>
            <a:r>
              <a:rPr lang="en-US" sz="4000" dirty="0" err="1"/>
              <a:t>molestiae</a:t>
            </a:r>
            <a:r>
              <a:rPr lang="en-US" sz="4000" dirty="0"/>
              <a:t> </a:t>
            </a:r>
            <a:r>
              <a:rPr lang="en-US" sz="4000" dirty="0" err="1"/>
              <a:t>quia</a:t>
            </a:r>
            <a:r>
              <a:rPr lang="en-US" sz="4000" dirty="0"/>
              <a:t> 33 </a:t>
            </a:r>
            <a:r>
              <a:rPr lang="en-US" sz="4000" dirty="0" err="1"/>
              <a:t>eaque</a:t>
            </a:r>
            <a:r>
              <a:rPr lang="en-US" sz="4000" dirty="0"/>
              <a:t> </a:t>
            </a:r>
            <a:r>
              <a:rPr lang="en-US" sz="4000" dirty="0" err="1"/>
              <a:t>maiores</a:t>
            </a:r>
            <a:r>
              <a:rPr lang="en-US" sz="4000" dirty="0"/>
              <a:t> in </a:t>
            </a:r>
            <a:r>
              <a:rPr lang="en-US" sz="4000" dirty="0" err="1"/>
              <a:t>dolore</a:t>
            </a:r>
            <a:r>
              <a:rPr lang="en-US" sz="4000" dirty="0"/>
              <a:t> nostrum non </a:t>
            </a:r>
            <a:r>
              <a:rPr lang="en-US" sz="4000" dirty="0" err="1"/>
              <a:t>beatae</a:t>
            </a:r>
            <a:r>
              <a:rPr lang="en-US" sz="4000" dirty="0"/>
              <a:t> </a:t>
            </a:r>
            <a:r>
              <a:rPr lang="en-US" sz="4000" dirty="0" err="1"/>
              <a:t>fugiat</a:t>
            </a:r>
            <a:r>
              <a:rPr lang="en-US" sz="4000" dirty="0"/>
              <a:t> cum </a:t>
            </a:r>
            <a:r>
              <a:rPr lang="en-US" sz="4000" dirty="0" err="1"/>
              <a:t>illo</a:t>
            </a:r>
            <a:r>
              <a:rPr lang="en-US" sz="4000" dirty="0"/>
              <a:t> </a:t>
            </a:r>
            <a:r>
              <a:rPr lang="en-US" sz="4000" dirty="0" err="1"/>
              <a:t>debitis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voluptas</a:t>
            </a:r>
            <a:r>
              <a:rPr lang="en-US" sz="4000" dirty="0"/>
              <a:t> dicta et </a:t>
            </a:r>
            <a:r>
              <a:rPr lang="en-US" sz="4000" dirty="0" err="1"/>
              <a:t>quia</a:t>
            </a:r>
            <a:r>
              <a:rPr lang="en-US" sz="4000" dirty="0"/>
              <a:t> </a:t>
            </a:r>
            <a:r>
              <a:rPr lang="en-US" sz="4000" dirty="0" err="1"/>
              <a:t>distinctio</a:t>
            </a:r>
            <a:r>
              <a:rPr lang="en-US" sz="4000" dirty="0"/>
              <a:t>. </a:t>
            </a:r>
            <a:r>
              <a:rPr lang="en-US" sz="4000" dirty="0" err="1"/>
              <a:t>Sed</a:t>
            </a:r>
            <a:r>
              <a:rPr lang="en-US" sz="4000" dirty="0"/>
              <a:t> </a:t>
            </a:r>
            <a:r>
              <a:rPr lang="en-US" sz="4000" dirty="0" err="1"/>
              <a:t>officiis</a:t>
            </a:r>
            <a:r>
              <a:rPr lang="en-US" sz="4000" dirty="0"/>
              <a:t> </a:t>
            </a:r>
            <a:r>
              <a:rPr lang="en-US" sz="4000" dirty="0" err="1"/>
              <a:t>perferendis</a:t>
            </a:r>
            <a:r>
              <a:rPr lang="en-US" sz="4000" dirty="0"/>
              <a:t> </a:t>
            </a:r>
            <a:r>
              <a:rPr lang="en-US" sz="4000" dirty="0" err="1"/>
              <a:t>est</a:t>
            </a:r>
            <a:r>
              <a:rPr lang="en-US" sz="4000" dirty="0"/>
              <a:t> </a:t>
            </a:r>
            <a:r>
              <a:rPr lang="en-US" sz="4000" dirty="0" err="1"/>
              <a:t>repudiandae</a:t>
            </a:r>
            <a:r>
              <a:rPr lang="en-US" sz="4000" dirty="0"/>
              <a:t> </a:t>
            </a:r>
            <a:r>
              <a:rPr lang="en-US" sz="4000" dirty="0" err="1"/>
              <a:t>voluptatem</a:t>
            </a:r>
            <a:r>
              <a:rPr lang="en-US" sz="4000" dirty="0"/>
              <a:t> non </a:t>
            </a:r>
            <a:r>
              <a:rPr lang="en-US" sz="4000" dirty="0" err="1"/>
              <a:t>dolores</a:t>
            </a:r>
            <a:r>
              <a:rPr lang="en-US" sz="4000" dirty="0"/>
              <a:t> </a:t>
            </a:r>
            <a:r>
              <a:rPr lang="en-US" sz="4000" dirty="0" err="1"/>
              <a:t>molestiae</a:t>
            </a:r>
            <a:r>
              <a:rPr lang="en-US" sz="4000" dirty="0"/>
              <a:t> qui </a:t>
            </a:r>
            <a:r>
              <a:rPr lang="en-US" sz="4000" dirty="0" err="1"/>
              <a:t>perspiciatis</a:t>
            </a:r>
            <a:r>
              <a:rPr lang="en-US" sz="4000" dirty="0"/>
              <a:t> </a:t>
            </a:r>
            <a:r>
              <a:rPr lang="en-US" sz="4000" dirty="0" err="1"/>
              <a:t>deserunt</a:t>
            </a:r>
            <a:r>
              <a:rPr lang="en-US" sz="4000" dirty="0"/>
              <a:t> non </a:t>
            </a:r>
            <a:r>
              <a:rPr lang="en-US" sz="4000" dirty="0" err="1"/>
              <a:t>similique</a:t>
            </a:r>
            <a:r>
              <a:rPr lang="en-US" sz="4000" dirty="0"/>
              <a:t> </a:t>
            </a:r>
            <a:r>
              <a:rPr lang="en-US" sz="4000" dirty="0" err="1"/>
              <a:t>sequi</a:t>
            </a:r>
            <a:r>
              <a:rPr lang="en-US" sz="4000" dirty="0"/>
              <a:t>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voluptates</a:t>
            </a:r>
            <a:r>
              <a:rPr lang="en-US" sz="4000" dirty="0"/>
              <a:t> </a:t>
            </a:r>
            <a:r>
              <a:rPr lang="en-US" sz="4000" dirty="0" err="1"/>
              <a:t>consequatur</a:t>
            </a:r>
            <a:r>
              <a:rPr lang="en-US" sz="4000" dirty="0"/>
              <a:t> id </a:t>
            </a:r>
            <a:r>
              <a:rPr lang="en-US" sz="4000" dirty="0" err="1"/>
              <a:t>voluptatum</a:t>
            </a:r>
            <a:r>
              <a:rPr lang="en-US" sz="4000" dirty="0"/>
              <a:t> </a:t>
            </a:r>
            <a:r>
              <a:rPr lang="en-US" sz="4000" dirty="0" err="1" smtClean="0"/>
              <a:t>sunt</a:t>
            </a:r>
            <a:r>
              <a:rPr lang="en-US" sz="4000" dirty="0" smtClean="0"/>
              <a:t>. </a:t>
            </a:r>
            <a:r>
              <a:rPr lang="en-US" sz="4000" dirty="0"/>
              <a:t>Sit </a:t>
            </a:r>
            <a:r>
              <a:rPr lang="en-US" sz="4000" dirty="0" err="1"/>
              <a:t>atque</a:t>
            </a:r>
            <a:r>
              <a:rPr lang="en-US" sz="4000" dirty="0"/>
              <a:t> </a:t>
            </a:r>
            <a:r>
              <a:rPr lang="en-US" sz="4000" dirty="0" err="1"/>
              <a:t>debitis</a:t>
            </a:r>
            <a:r>
              <a:rPr lang="en-US" sz="4000" dirty="0"/>
              <a:t> </a:t>
            </a:r>
            <a:r>
              <a:rPr lang="en-US" sz="4000" dirty="0" err="1"/>
              <a:t>aut</a:t>
            </a:r>
            <a:r>
              <a:rPr lang="en-US" sz="4000" dirty="0"/>
              <a:t> </a:t>
            </a:r>
            <a:r>
              <a:rPr lang="en-US" sz="4000" dirty="0" err="1"/>
              <a:t>placeat</a:t>
            </a:r>
            <a:r>
              <a:rPr lang="en-US" sz="4000" dirty="0"/>
              <a:t> </a:t>
            </a:r>
            <a:r>
              <a:rPr lang="en-US" sz="4000" dirty="0" err="1"/>
              <a:t>eaque</a:t>
            </a:r>
            <a:r>
              <a:rPr lang="en-US" sz="4000" dirty="0"/>
              <a:t> et </a:t>
            </a:r>
            <a:r>
              <a:rPr lang="en-US" sz="4000" dirty="0" err="1"/>
              <a:t>quia</a:t>
            </a:r>
            <a:r>
              <a:rPr lang="en-US" sz="4000" dirty="0"/>
              <a:t> </a:t>
            </a:r>
            <a:r>
              <a:rPr lang="en-US" sz="4000" dirty="0" err="1"/>
              <a:t>veniam</a:t>
            </a:r>
            <a:r>
              <a:rPr lang="en-US" sz="4000" dirty="0"/>
              <a:t> qui </a:t>
            </a:r>
            <a:r>
              <a:rPr lang="en-US" sz="4000" dirty="0" err="1"/>
              <a:t>voluptatibus</a:t>
            </a:r>
            <a:r>
              <a:rPr lang="en-US" sz="4000" dirty="0"/>
              <a:t> </a:t>
            </a:r>
            <a:r>
              <a:rPr lang="en-US" sz="4000" dirty="0" err="1"/>
              <a:t>atque</a:t>
            </a:r>
            <a:r>
              <a:rPr lang="en-US" sz="4000" dirty="0"/>
              <a:t> id </a:t>
            </a:r>
            <a:r>
              <a:rPr lang="en-US" sz="4000" dirty="0" err="1"/>
              <a:t>temporibus</a:t>
            </a:r>
            <a:r>
              <a:rPr lang="en-US" sz="4000" dirty="0"/>
              <a:t> </a:t>
            </a:r>
            <a:r>
              <a:rPr lang="en-US" sz="4000" dirty="0" err="1"/>
              <a:t>quaerat</a:t>
            </a:r>
            <a:r>
              <a:rPr lang="en-US" sz="4000" dirty="0"/>
              <a:t>. </a:t>
            </a:r>
            <a:r>
              <a:rPr lang="en-US" sz="4000" dirty="0" smtClean="0"/>
              <a:t>Sit </a:t>
            </a:r>
            <a:r>
              <a:rPr lang="en-US" sz="4000" dirty="0" err="1"/>
              <a:t>aspernatur</a:t>
            </a:r>
            <a:r>
              <a:rPr lang="en-US" sz="4000" dirty="0"/>
              <a:t> </a:t>
            </a:r>
            <a:r>
              <a:rPr lang="en-US" sz="4000" dirty="0" err="1"/>
              <a:t>distinctio</a:t>
            </a:r>
            <a:r>
              <a:rPr lang="en-US" sz="4000" dirty="0"/>
              <a:t> et </a:t>
            </a:r>
            <a:r>
              <a:rPr lang="en-US" sz="4000" dirty="0" err="1"/>
              <a:t>quia</a:t>
            </a:r>
            <a:r>
              <a:rPr lang="en-US" sz="4000" dirty="0"/>
              <a:t> </a:t>
            </a:r>
            <a:r>
              <a:rPr lang="en-US" sz="4000" dirty="0" err="1"/>
              <a:t>omnis</a:t>
            </a:r>
            <a:r>
              <a:rPr lang="en-US" sz="4000" dirty="0"/>
              <a:t> et vitae quasi qui </a:t>
            </a:r>
            <a:r>
              <a:rPr lang="en-US" sz="4000" dirty="0" err="1"/>
              <a:t>ipsam</a:t>
            </a:r>
            <a:r>
              <a:rPr lang="en-US" sz="4000" dirty="0"/>
              <a:t> </a:t>
            </a:r>
            <a:r>
              <a:rPr lang="en-US" sz="4000" dirty="0" err="1"/>
              <a:t>possimus</a:t>
            </a:r>
            <a:r>
              <a:rPr lang="en-US" sz="4000" dirty="0"/>
              <a:t>! </a:t>
            </a:r>
            <a:r>
              <a:rPr lang="en-US" sz="4000" dirty="0" err="1"/>
              <a:t>Ut</a:t>
            </a:r>
            <a:r>
              <a:rPr lang="en-US" sz="4000" dirty="0"/>
              <a:t> alias </a:t>
            </a:r>
            <a:r>
              <a:rPr lang="en-US" sz="4000" dirty="0" err="1"/>
              <a:t>galisum</a:t>
            </a:r>
            <a:r>
              <a:rPr lang="en-US" sz="4000" dirty="0"/>
              <a:t> rem </a:t>
            </a:r>
            <a:r>
              <a:rPr lang="en-US" sz="4000" dirty="0" err="1"/>
              <a:t>pariatur</a:t>
            </a:r>
            <a:r>
              <a:rPr lang="en-US" sz="4000" dirty="0"/>
              <a:t> </a:t>
            </a:r>
            <a:r>
              <a:rPr lang="en-US" sz="4000" dirty="0" err="1"/>
              <a:t>repudiandae</a:t>
            </a:r>
            <a:r>
              <a:rPr lang="en-US" sz="4000" dirty="0"/>
              <a:t> </a:t>
            </a:r>
            <a:r>
              <a:rPr lang="en-US" sz="4000" dirty="0" err="1"/>
              <a:t>nam</a:t>
            </a:r>
            <a:r>
              <a:rPr lang="en-US" sz="4000" dirty="0"/>
              <a:t> </a:t>
            </a:r>
            <a:r>
              <a:rPr lang="en-US" sz="4000" dirty="0" err="1"/>
              <a:t>galisum</a:t>
            </a:r>
            <a:r>
              <a:rPr lang="en-US" sz="4000" dirty="0"/>
              <a:t> </a:t>
            </a:r>
            <a:r>
              <a:rPr lang="en-US" sz="4000" dirty="0" err="1"/>
              <a:t>atque</a:t>
            </a:r>
            <a:r>
              <a:rPr lang="en-US" sz="4000" dirty="0"/>
              <a:t> quo </a:t>
            </a:r>
            <a:r>
              <a:rPr lang="en-US" sz="4000" dirty="0" err="1"/>
              <a:t>labore</a:t>
            </a:r>
            <a:r>
              <a:rPr lang="en-US" sz="4000" dirty="0"/>
              <a:t> </a:t>
            </a:r>
            <a:r>
              <a:rPr lang="en-US" sz="4000" dirty="0" err="1"/>
              <a:t>earum</a:t>
            </a:r>
            <a:r>
              <a:rPr lang="en-US" sz="4000" dirty="0"/>
              <a:t>? </a:t>
            </a:r>
            <a:r>
              <a:rPr lang="en-US" sz="4000" dirty="0" err="1"/>
              <a:t>Aut</a:t>
            </a:r>
            <a:r>
              <a:rPr lang="en-US" sz="4000" dirty="0"/>
              <a:t> </a:t>
            </a:r>
            <a:r>
              <a:rPr lang="en-US" sz="4000" dirty="0" err="1"/>
              <a:t>blanditiis</a:t>
            </a:r>
            <a:r>
              <a:rPr lang="en-US" sz="4000" dirty="0"/>
              <a:t> </a:t>
            </a:r>
            <a:r>
              <a:rPr lang="en-US" sz="4000" dirty="0" err="1"/>
              <a:t>voluptas</a:t>
            </a:r>
            <a:r>
              <a:rPr lang="en-US" sz="4000" dirty="0"/>
              <a:t> qui </a:t>
            </a:r>
            <a:r>
              <a:rPr lang="en-US" sz="4000" dirty="0" err="1"/>
              <a:t>consequatur</a:t>
            </a:r>
            <a:r>
              <a:rPr lang="en-US" sz="4000" dirty="0"/>
              <a:t> </a:t>
            </a:r>
            <a:r>
              <a:rPr lang="en-US" sz="4000" dirty="0" err="1"/>
              <a:t>omnis</a:t>
            </a:r>
            <a:r>
              <a:rPr lang="en-US" sz="4000" dirty="0"/>
              <a:t> in </a:t>
            </a:r>
            <a:r>
              <a:rPr lang="en-US" sz="4000" dirty="0" err="1"/>
              <a:t>optio</a:t>
            </a:r>
            <a:r>
              <a:rPr lang="en-US" sz="4000" dirty="0"/>
              <a:t> </a:t>
            </a:r>
            <a:r>
              <a:rPr lang="en-US" sz="4000" dirty="0" err="1"/>
              <a:t>fuga</a:t>
            </a:r>
            <a:r>
              <a:rPr lang="en-US" sz="4000" dirty="0"/>
              <a:t> non </a:t>
            </a:r>
            <a:r>
              <a:rPr lang="en-US" sz="4000" dirty="0" err="1"/>
              <a:t>earum</a:t>
            </a:r>
            <a:r>
              <a:rPr lang="en-US" sz="4000" dirty="0"/>
              <a:t> </a:t>
            </a:r>
            <a:r>
              <a:rPr lang="en-US" sz="4000" dirty="0" err="1"/>
              <a:t>voluptatem</a:t>
            </a:r>
            <a:r>
              <a:rPr lang="en-US" sz="4000" dirty="0"/>
              <a:t> qui </a:t>
            </a:r>
            <a:r>
              <a:rPr lang="en-US" sz="4000" dirty="0" err="1"/>
              <a:t>fuga</a:t>
            </a:r>
            <a:r>
              <a:rPr lang="en-US" sz="4000" dirty="0"/>
              <a:t> </a:t>
            </a:r>
            <a:r>
              <a:rPr lang="en-US" sz="4000" dirty="0" err="1"/>
              <a:t>optio</a:t>
            </a:r>
            <a:r>
              <a:rPr lang="en-US" sz="4000" dirty="0"/>
              <a:t> ex </a:t>
            </a:r>
            <a:r>
              <a:rPr lang="en-US" sz="4000" dirty="0" err="1"/>
              <a:t>omnis</a:t>
            </a:r>
            <a:r>
              <a:rPr lang="en-US" sz="4000" dirty="0"/>
              <a:t> </a:t>
            </a:r>
            <a:r>
              <a:rPr lang="en-US" sz="4000" dirty="0" err="1"/>
              <a:t>quia</a:t>
            </a:r>
            <a:r>
              <a:rPr lang="en-US" sz="4000" dirty="0"/>
              <a:t>. </a:t>
            </a:r>
          </a:p>
        </p:txBody>
      </p:sp>
      <p:sp>
        <p:nvSpPr>
          <p:cNvPr id="24" name="Medio marco 23"/>
          <p:cNvSpPr/>
          <p:nvPr/>
        </p:nvSpPr>
        <p:spPr>
          <a:xfrm>
            <a:off x="565546" y="4666619"/>
            <a:ext cx="2105025" cy="1881699"/>
          </a:xfrm>
          <a:prstGeom prst="halfFrame">
            <a:avLst>
              <a:gd name="adj1" fmla="val 16608"/>
              <a:gd name="adj2" fmla="val 1884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Medio marco 24"/>
          <p:cNvSpPr/>
          <p:nvPr/>
        </p:nvSpPr>
        <p:spPr>
          <a:xfrm rot="10800000">
            <a:off x="27507687" y="9142698"/>
            <a:ext cx="2105025" cy="1881699"/>
          </a:xfrm>
          <a:prstGeom prst="halfFrame">
            <a:avLst>
              <a:gd name="adj1" fmla="val 16608"/>
              <a:gd name="adj2" fmla="val 1884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053980" y="13335000"/>
            <a:ext cx="104775" cy="2118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72019" y="1547915"/>
            <a:ext cx="4375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/>
              <a:t>University logo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1375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193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campo</dc:creator>
  <cp:lastModifiedBy>Microsoft account</cp:lastModifiedBy>
  <cp:revision>21</cp:revision>
  <dcterms:created xsi:type="dcterms:W3CDTF">2019-06-01T23:03:48Z</dcterms:created>
  <dcterms:modified xsi:type="dcterms:W3CDTF">2023-08-16T19:41:11Z</dcterms:modified>
</cp:coreProperties>
</file>